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7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FC7D-03CA-489C-A76A-C25EABEFFF11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F24F-7797-4103-A578-66F1CEF468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FC7D-03CA-489C-A76A-C25EABEFFF11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F24F-7797-4103-A578-66F1CEF46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FC7D-03CA-489C-A76A-C25EABEFFF11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F24F-7797-4103-A578-66F1CEF46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FC7D-03CA-489C-A76A-C25EABEFFF11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F24F-7797-4103-A578-66F1CEF46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FC7D-03CA-489C-A76A-C25EABEFFF11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FB1F24F-7797-4103-A578-66F1CEF4686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FC7D-03CA-489C-A76A-C25EABEFFF11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F24F-7797-4103-A578-66F1CEF46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FC7D-03CA-489C-A76A-C25EABEFFF11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F24F-7797-4103-A578-66F1CEF46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FC7D-03CA-489C-A76A-C25EABEFFF11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F24F-7797-4103-A578-66F1CEF46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FC7D-03CA-489C-A76A-C25EABEFFF11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F24F-7797-4103-A578-66F1CEF46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FC7D-03CA-489C-A76A-C25EABEFFF11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F24F-7797-4103-A578-66F1CEF46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FC7D-03CA-489C-A76A-C25EABEFFF11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1F24F-7797-4103-A578-66F1CEF468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7EFC7D-03CA-489C-A76A-C25EABEFFF11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B1F24F-7797-4103-A578-66F1CEF4686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0000" dirty="0"/>
              <a:t>DECA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Dara McAllister</a:t>
            </a:r>
          </a:p>
        </p:txBody>
      </p:sp>
    </p:spTree>
    <p:extLst>
      <p:ext uri="{BB962C8B-B14F-4D97-AF65-F5344CB8AC3E}">
        <p14:creationId xmlns:p14="http://schemas.microsoft.com/office/powerpoint/2010/main" val="119002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NAPA Auto Parts</a:t>
            </a:r>
          </a:p>
          <a:p>
            <a:r>
              <a:rPr lang="en-US" dirty="0"/>
              <a:t>Marriott</a:t>
            </a:r>
          </a:p>
          <a:p>
            <a:r>
              <a:rPr lang="en-US" dirty="0" err="1"/>
              <a:t>Gordmans</a:t>
            </a:r>
            <a:endParaRPr lang="en-US" dirty="0"/>
          </a:p>
          <a:p>
            <a:r>
              <a:rPr lang="en-US" dirty="0"/>
              <a:t>Annie’s Frozen Yogurt</a:t>
            </a:r>
          </a:p>
          <a:p>
            <a:r>
              <a:rPr lang="en-US" dirty="0"/>
              <a:t>Walgreens</a:t>
            </a:r>
          </a:p>
          <a:p>
            <a:r>
              <a:rPr lang="en-US" dirty="0"/>
              <a:t>The Stock Market Game</a:t>
            </a:r>
          </a:p>
          <a:p>
            <a:r>
              <a:rPr lang="en-US" dirty="0"/>
              <a:t>Men’s Wear House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3890962" cy="2415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10" y="5105400"/>
            <a:ext cx="3408342" cy="141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3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</a:t>
            </a:r>
          </a:p>
          <a:p>
            <a:r>
              <a:rPr lang="en-US" dirty="0"/>
              <a:t>$8 per Person + Chartered Association Dues</a:t>
            </a:r>
          </a:p>
          <a:p>
            <a:r>
              <a:rPr lang="en-US" dirty="0"/>
              <a:t>What Does it Do</a:t>
            </a:r>
          </a:p>
          <a:p>
            <a:r>
              <a:rPr lang="en-US" dirty="0"/>
              <a:t>Deadlines and Roster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38700"/>
            <a:ext cx="7813964" cy="15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7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Gordon, H. R. (2014). </a:t>
            </a:r>
            <a:r>
              <a:rPr lang="en-US" i="1" dirty="0"/>
              <a:t>The history and growth of career and technical education in America</a:t>
            </a:r>
            <a:r>
              <a:rPr lang="en-US" dirty="0"/>
              <a:t> (5th ed.). Long Grove, IL: Waveland Press, Inc.</a:t>
            </a:r>
          </a:p>
          <a:p>
            <a:r>
              <a:rPr lang="en-US" dirty="0"/>
              <a:t>(</a:t>
            </a:r>
            <a:r>
              <a:rPr lang="en-US" dirty="0" err="1"/>
              <a:t>n.d.</a:t>
            </a:r>
            <a:r>
              <a:rPr lang="en-US" dirty="0"/>
              <a:t>). Retrieved February 13, 2017, from http://www.wrhsbusiness.com/competitive-events/</a:t>
            </a:r>
          </a:p>
          <a:p>
            <a:r>
              <a:rPr lang="en-US" dirty="0"/>
              <a:t>About. (</a:t>
            </a:r>
            <a:r>
              <a:rPr lang="en-US" dirty="0" err="1"/>
              <a:t>n.d.</a:t>
            </a:r>
            <a:r>
              <a:rPr lang="en-US" dirty="0"/>
              <a:t>). Retrieved February 13, 2017, from https://www.deca.org/about/</a:t>
            </a:r>
          </a:p>
          <a:p>
            <a:r>
              <a:rPr lang="en-US" dirty="0"/>
              <a:t>Competitive Events - College. (</a:t>
            </a:r>
            <a:r>
              <a:rPr lang="en-US" dirty="0" err="1"/>
              <a:t>n.d.</a:t>
            </a:r>
            <a:r>
              <a:rPr lang="en-US" dirty="0"/>
              <a:t>). Retrieved February 13, 2017, from https://www.deca.org/college-programs/college-competitive-events/</a:t>
            </a:r>
          </a:p>
          <a:p>
            <a:r>
              <a:rPr lang="en-US" dirty="0"/>
              <a:t>Dublin High School in Dublin, CA | Dublin DECA Donation | Online School Store. (</a:t>
            </a:r>
            <a:r>
              <a:rPr lang="en-US" dirty="0" err="1"/>
              <a:t>n.d.</a:t>
            </a:r>
            <a:r>
              <a:rPr lang="en-US" dirty="0"/>
              <a:t>). Retrieved February 12, 2017, from https://webstores.activenetwork.com/school-software/dublin_high_school_g/index.php?l=product_detail&amp;p=398</a:t>
            </a:r>
          </a:p>
          <a:p>
            <a:r>
              <a:rPr lang="en-US" dirty="0"/>
              <a:t>Grapevine Auto Parts- Napa Auto Parts Store. (</a:t>
            </a:r>
            <a:r>
              <a:rPr lang="en-US" dirty="0" err="1"/>
              <a:t>n.d.</a:t>
            </a:r>
            <a:r>
              <a:rPr lang="en-US" dirty="0"/>
              <a:t>). Retrieved February 13, 2017, from http://grapevineautoparts.com/</a:t>
            </a:r>
          </a:p>
          <a:p>
            <a:r>
              <a:rPr lang="en-US" dirty="0"/>
              <a:t>Honolulu Hotel | Pagoda Hotel | Aqua Hotels and Resorts. (</a:t>
            </a:r>
            <a:r>
              <a:rPr lang="en-US" dirty="0" err="1"/>
              <a:t>n.d.</a:t>
            </a:r>
            <a:r>
              <a:rPr lang="en-US" dirty="0"/>
              <a:t>). Retrieved February 13, 2017, from http://www.aquaresorts.com/hotels/pagoda-hotel/</a:t>
            </a:r>
          </a:p>
          <a:p>
            <a:r>
              <a:rPr lang="en-US" dirty="0"/>
              <a:t>How to Dress for DECA Competition. (2013, January 11). Retrieved February 13, 2017, from http://www.decadirect.org/2013/01/11/how-to-dress-for-deca-competition/</a:t>
            </a:r>
          </a:p>
          <a:p>
            <a:r>
              <a:rPr lang="en-US" dirty="0"/>
              <a:t>/. (</a:t>
            </a:r>
            <a:r>
              <a:rPr lang="en-US" dirty="0" err="1"/>
              <a:t>n.d.</a:t>
            </a:r>
            <a:r>
              <a:rPr lang="en-US" dirty="0"/>
              <a:t>). Kansas Council. Retrieved February 13, 2017, from http://kansas.councilforeconed.org/resources/the-stock-market-game/</a:t>
            </a:r>
          </a:p>
          <a:p>
            <a:r>
              <a:rPr lang="en-US" dirty="0"/>
              <a:t>/. (</a:t>
            </a:r>
            <a:r>
              <a:rPr lang="en-US" dirty="0" err="1"/>
              <a:t>n.d.</a:t>
            </a:r>
            <a:r>
              <a:rPr lang="en-US" dirty="0"/>
              <a:t>). Kansas Council. Retrieved February 13, 2017, from http://kansas.councilforeconed.org/resources/the-stock-market-game/</a:t>
            </a:r>
          </a:p>
          <a:p>
            <a:r>
              <a:rPr lang="en-US" dirty="0"/>
              <a:t>Register Now for the 2016 DECA Emerging Leader Summit in San Francisco. (2016, March 07). Retrieved February 13, 2017, from http://www.decadirect.org/2016/03/07/register-now-for-the-2016-deca-emerging-leader-summit-in-san-francisco/</a:t>
            </a:r>
          </a:p>
          <a:p>
            <a:r>
              <a:rPr lang="en-US" dirty="0"/>
              <a:t>Register Now for the 2016 DECA Emerging Leader Summit in San Francisco. (2016, March 07). Retrieved February 13, 2017, from http://www.decadirect.org/2016/03/07/register-now-for-the-2016-deca-emerging-leader-summit-in-san-francisco/</a:t>
            </a:r>
          </a:p>
          <a:p>
            <a:r>
              <a:rPr lang="en-US" dirty="0"/>
              <a:t>Statistics and Research Methodology Resources. (</a:t>
            </a:r>
            <a:r>
              <a:rPr lang="en-US" dirty="0" err="1"/>
              <a:t>n.d.</a:t>
            </a:r>
            <a:r>
              <a:rPr lang="en-US" dirty="0"/>
              <a:t>). Retrieved February 13, 2017, from http://sites.education.uky.edu/motivation/resources/statistics-and-research-methodology-resources/</a:t>
            </a:r>
          </a:p>
          <a:p>
            <a:r>
              <a:rPr lang="en-US" dirty="0"/>
              <a:t>Statistics and Research Methodology Resources. (</a:t>
            </a:r>
            <a:r>
              <a:rPr lang="en-US" dirty="0" err="1"/>
              <a:t>n.d.</a:t>
            </a:r>
            <a:r>
              <a:rPr lang="en-US" dirty="0"/>
              <a:t>). Retrieved February 13, 2017, from http://sites.education.uky.edu/motivation/resources/statistics-and-research-methodology-resources/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2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Mission Statement/ Guiding Principals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</a:rPr>
              <a:t>DECA prepares emerging leaders and entrepreneurs in marketing, finance, hospitality and management in high schools and colleges around the globe.</a:t>
            </a:r>
          </a:p>
          <a:p>
            <a:r>
              <a:rPr lang="en-US" sz="2800" dirty="0">
                <a:effectLst/>
              </a:rPr>
              <a:t>Our guiding principles explain how we fulfill our mission by addressing what we do and the outcomes we expect.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92486"/>
            <a:ext cx="2571750" cy="20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1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in 1947</a:t>
            </a:r>
          </a:p>
          <a:p>
            <a:r>
              <a:rPr lang="en-US" dirty="0"/>
              <a:t>First Conference in Tennessee</a:t>
            </a:r>
          </a:p>
          <a:p>
            <a:r>
              <a:rPr lang="en-US" dirty="0"/>
              <a:t>First National Conference 1965</a:t>
            </a:r>
          </a:p>
          <a:p>
            <a:r>
              <a:rPr lang="en-US" dirty="0"/>
              <a:t>Changed Logos Many Times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8" y="4079957"/>
            <a:ext cx="9144000" cy="277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3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215,000 Members</a:t>
            </a:r>
          </a:p>
          <a:p>
            <a:r>
              <a:rPr lang="en-US" dirty="0"/>
              <a:t>3,500 High School Chapters</a:t>
            </a:r>
          </a:p>
          <a:p>
            <a:r>
              <a:rPr lang="en-US" dirty="0"/>
              <a:t>275 Collegiate Chapters</a:t>
            </a:r>
          </a:p>
          <a:p>
            <a:r>
              <a:rPr lang="en-US" dirty="0"/>
              <a:t>5,500 Advisors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76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4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Prepares Emerging Leaders and Entrepreneurs</a:t>
            </a:r>
          </a:p>
          <a:p>
            <a:r>
              <a:rPr lang="en-US" dirty="0"/>
              <a:t>Marketing, Finance, Hospitality, &amp; Management</a:t>
            </a:r>
          </a:p>
          <a:p>
            <a:r>
              <a:rPr lang="en-US" dirty="0"/>
              <a:t>High Schools &amp; Colleges</a:t>
            </a:r>
          </a:p>
          <a:p>
            <a:r>
              <a:rPr lang="en-US" dirty="0"/>
              <a:t>Started in US but now Global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191000"/>
            <a:ext cx="4562901" cy="23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8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Management + Administration</a:t>
            </a:r>
          </a:p>
          <a:p>
            <a:r>
              <a:rPr lang="en-US" dirty="0"/>
              <a:t>Finance</a:t>
            </a:r>
          </a:p>
          <a:p>
            <a:r>
              <a:rPr lang="en-US" dirty="0"/>
              <a:t>Personal Financial Literacy</a:t>
            </a:r>
          </a:p>
          <a:p>
            <a:r>
              <a:rPr lang="en-US" dirty="0"/>
              <a:t>Entrepreneurship</a:t>
            </a:r>
          </a:p>
          <a:p>
            <a:r>
              <a:rPr lang="en-US" dirty="0"/>
              <a:t>Hospitality + Tourism</a:t>
            </a:r>
          </a:p>
          <a:p>
            <a:r>
              <a:rPr lang="en-US" dirty="0"/>
              <a:t>Marketing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724400"/>
            <a:ext cx="6146805" cy="184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8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8950"/>
            <a:ext cx="6096000" cy="4391025"/>
          </a:xfrm>
        </p:spPr>
      </p:pic>
    </p:spTree>
    <p:extLst>
      <p:ext uri="{BB962C8B-B14F-4D97-AF65-F5344CB8AC3E}">
        <p14:creationId xmlns:p14="http://schemas.microsoft.com/office/powerpoint/2010/main" val="666280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Conferences for 2016-2017</a:t>
            </a:r>
          </a:p>
          <a:p>
            <a:r>
              <a:rPr lang="en-US" dirty="0"/>
              <a:t>Emerging Leaders Series</a:t>
            </a:r>
          </a:p>
          <a:p>
            <a:r>
              <a:rPr lang="en-US" dirty="0"/>
              <a:t>Scholarships </a:t>
            </a:r>
          </a:p>
          <a:p>
            <a:r>
              <a:rPr lang="en-US" dirty="0"/>
              <a:t> School-Based Enterprises </a:t>
            </a:r>
          </a:p>
          <a:p>
            <a:r>
              <a:rPr lang="en-US" dirty="0"/>
              <a:t>Video Challenges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08065"/>
            <a:ext cx="3739896" cy="259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69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Conferences for 2016-2017</a:t>
            </a:r>
          </a:p>
          <a:p>
            <a:r>
              <a:rPr lang="en-US" dirty="0"/>
              <a:t>Leadership Passport Program</a:t>
            </a:r>
          </a:p>
          <a:p>
            <a:r>
              <a:rPr lang="en-US" dirty="0"/>
              <a:t>Awards </a:t>
            </a:r>
          </a:p>
          <a:p>
            <a:r>
              <a:rPr lang="en-US" dirty="0"/>
              <a:t>Scholarships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3276600"/>
            <a:ext cx="505968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34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700</TotalTime>
  <Words>640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Book Antiqua</vt:lpstr>
      <vt:lpstr>Lucida Sans</vt:lpstr>
      <vt:lpstr>Wingdings</vt:lpstr>
      <vt:lpstr>Wingdings 2</vt:lpstr>
      <vt:lpstr>Wingdings 3</vt:lpstr>
      <vt:lpstr>Apex</vt:lpstr>
      <vt:lpstr>DECA</vt:lpstr>
      <vt:lpstr>Mission Statement/ Guiding Principals</vt:lpstr>
      <vt:lpstr>History</vt:lpstr>
      <vt:lpstr>Statistics</vt:lpstr>
      <vt:lpstr>Purpose</vt:lpstr>
      <vt:lpstr>Compaction</vt:lpstr>
      <vt:lpstr>Uniform</vt:lpstr>
      <vt:lpstr>High School</vt:lpstr>
      <vt:lpstr>College</vt:lpstr>
      <vt:lpstr>Partnerships</vt:lpstr>
      <vt:lpstr>Membership</vt:lpstr>
      <vt:lpstr>Work Cited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DECA</dc:title>
  <dc:creator>Dara McAllister</dc:creator>
  <cp:lastModifiedBy>Dara McAllister</cp:lastModifiedBy>
  <cp:revision>17</cp:revision>
  <dcterms:created xsi:type="dcterms:W3CDTF">2017-02-11T20:47:10Z</dcterms:created>
  <dcterms:modified xsi:type="dcterms:W3CDTF">2018-07-09T20:14:21Z</dcterms:modified>
</cp:coreProperties>
</file>